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61" r:id="rId4"/>
    <p:sldId id="267" r:id="rId5"/>
    <p:sldId id="268" r:id="rId6"/>
    <p:sldId id="270" r:id="rId7"/>
    <p:sldId id="269" r:id="rId8"/>
    <p:sldId id="264" r:id="rId9"/>
  </p:sldIdLst>
  <p:sldSz cx="9144000" cy="5143500" type="screen16x9"/>
  <p:notesSz cx="6858000" cy="9144000"/>
  <p:embeddedFontLst>
    <p:embeddedFont>
      <p:font typeface="Amatic SC" panose="020B0604020202020204" charset="0"/>
      <p:regular r:id="rId11"/>
      <p:bold r:id="rId12"/>
    </p:embeddedFont>
    <p:embeddedFont>
      <p:font typeface="Source Code Pro" panose="020B0604020202020204" charset="0"/>
      <p:regular r:id="rId13"/>
      <p:bold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8" d="100"/>
          <a:sy n="88" d="100"/>
        </p:scale>
        <p:origin x="8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jpg>
</file>

<file path=ppt/media/image10.jpg>
</file>

<file path=ppt/media/image2.pn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92475374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17613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26158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Shape 1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18510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4438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8000"/>
            </a:lvl1pPr>
            <a:lvl2pPr lvl="1" algn="ctr">
              <a:spcBef>
                <a:spcPts val="0"/>
              </a:spcBef>
              <a:buSzPct val="100000"/>
              <a:defRPr sz="8000"/>
            </a:lvl2pPr>
            <a:lvl3pPr lvl="2" algn="ctr">
              <a:spcBef>
                <a:spcPts val="0"/>
              </a:spcBef>
              <a:buSzPct val="100000"/>
              <a:defRPr sz="8000"/>
            </a:lvl3pPr>
            <a:lvl4pPr lvl="3" algn="ctr">
              <a:spcBef>
                <a:spcPts val="0"/>
              </a:spcBef>
              <a:buSzPct val="100000"/>
              <a:defRPr sz="8000"/>
            </a:lvl4pPr>
            <a:lvl5pPr lvl="4" algn="ctr">
              <a:spcBef>
                <a:spcPts val="0"/>
              </a:spcBef>
              <a:buSzPct val="100000"/>
              <a:defRPr sz="8000"/>
            </a:lvl5pPr>
            <a:lvl6pPr lvl="5" algn="ctr">
              <a:spcBef>
                <a:spcPts val="0"/>
              </a:spcBef>
              <a:buSzPct val="100000"/>
              <a:defRPr sz="8000"/>
            </a:lvl6pPr>
            <a:lvl7pPr lvl="6" algn="ctr">
              <a:spcBef>
                <a:spcPts val="0"/>
              </a:spcBef>
              <a:buSzPct val="100000"/>
              <a:defRPr sz="8000"/>
            </a:lvl7pPr>
            <a:lvl8pPr lvl="7" algn="ctr">
              <a:spcBef>
                <a:spcPts val="0"/>
              </a:spcBef>
              <a:buSzPct val="100000"/>
              <a:defRPr sz="8000"/>
            </a:lvl8pPr>
            <a:lvl9pPr lvl="8" algn="ctr">
              <a:spcBef>
                <a:spcPts val="0"/>
              </a:spcBef>
              <a:buSzPct val="100000"/>
              <a:defRPr sz="80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ubTitle" idx="1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sz="2100" b="1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sz="2100" b="1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sz="2100" b="1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sz="2100" b="1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sz="2100" b="1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sz="2100" b="1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sz="2100" b="1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sz="2100" b="1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sz="21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body" idx="2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4000"/>
            </a:lvl1pPr>
            <a:lvl2pPr lvl="1">
              <a:spcBef>
                <a:spcPts val="0"/>
              </a:spcBef>
              <a:buSzPct val="100000"/>
              <a:defRPr sz="4000"/>
            </a:lvl2pPr>
            <a:lvl3pPr lvl="2">
              <a:spcBef>
                <a:spcPts val="0"/>
              </a:spcBef>
              <a:buSzPct val="100000"/>
              <a:defRPr sz="4000"/>
            </a:lvl3pPr>
            <a:lvl4pPr lvl="3">
              <a:spcBef>
                <a:spcPts val="0"/>
              </a:spcBef>
              <a:buSzPct val="100000"/>
              <a:defRPr sz="4000"/>
            </a:lvl4pPr>
            <a:lvl5pPr lvl="4">
              <a:spcBef>
                <a:spcPts val="0"/>
              </a:spcBef>
              <a:buSzPct val="100000"/>
              <a:defRPr sz="4000"/>
            </a:lvl5pPr>
            <a:lvl6pPr lvl="5">
              <a:spcBef>
                <a:spcPts val="0"/>
              </a:spcBef>
              <a:buSzPct val="100000"/>
              <a:defRPr sz="4000"/>
            </a:lvl6pPr>
            <a:lvl7pPr lvl="6">
              <a:spcBef>
                <a:spcPts val="0"/>
              </a:spcBef>
              <a:buSzPct val="100000"/>
              <a:defRPr sz="4000"/>
            </a:lvl7pPr>
            <a:lvl8pPr lvl="7">
              <a:spcBef>
                <a:spcPts val="0"/>
              </a:spcBef>
              <a:buSzPct val="100000"/>
              <a:defRPr sz="4000"/>
            </a:lvl8pPr>
            <a:lvl9pPr lvl="8">
              <a:spcBef>
                <a:spcPts val="0"/>
              </a:spcBef>
              <a:buSzPct val="100000"/>
              <a:defRPr sz="4000"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3000"/>
            </a:lvl1pPr>
            <a:lvl2pPr lvl="1">
              <a:spcBef>
                <a:spcPts val="0"/>
              </a:spcBef>
              <a:buSzPct val="100000"/>
              <a:defRPr sz="3000"/>
            </a:lvl2pPr>
            <a:lvl3pPr lvl="2">
              <a:spcBef>
                <a:spcPts val="0"/>
              </a:spcBef>
              <a:buSzPct val="100000"/>
              <a:defRPr sz="3000"/>
            </a:lvl3pPr>
            <a:lvl4pPr lvl="3">
              <a:spcBef>
                <a:spcPts val="0"/>
              </a:spcBef>
              <a:buSzPct val="100000"/>
              <a:defRPr sz="3000"/>
            </a:lvl4pPr>
            <a:lvl5pPr lvl="4">
              <a:spcBef>
                <a:spcPts val="0"/>
              </a:spcBef>
              <a:buSzPct val="100000"/>
              <a:defRPr sz="3000"/>
            </a:lvl5pPr>
            <a:lvl6pPr lvl="5">
              <a:spcBef>
                <a:spcPts val="0"/>
              </a:spcBef>
              <a:buSzPct val="100000"/>
              <a:defRPr sz="3000"/>
            </a:lvl6pPr>
            <a:lvl7pPr lvl="6">
              <a:spcBef>
                <a:spcPts val="0"/>
              </a:spcBef>
              <a:buSzPct val="100000"/>
              <a:defRPr sz="3000"/>
            </a:lvl7pPr>
            <a:lvl8pPr lvl="7">
              <a:spcBef>
                <a:spcPts val="0"/>
              </a:spcBef>
              <a:buSzPct val="100000"/>
              <a:defRPr sz="3000"/>
            </a:lvl8pPr>
            <a:lvl9pPr lvl="8">
              <a:spcBef>
                <a:spcPts val="0"/>
              </a:spcBef>
              <a:buSzPct val="100000"/>
              <a:defRPr sz="30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accent4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38" name="Shape 38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400"/>
            </a:lvl1pPr>
            <a:lvl2pPr lvl="1" algn="ctr">
              <a:spcBef>
                <a:spcPts val="0"/>
              </a:spcBef>
              <a:buSzPct val="100000"/>
              <a:defRPr sz="5400"/>
            </a:lvl2pPr>
            <a:lvl3pPr lvl="2" algn="ctr">
              <a:spcBef>
                <a:spcPts val="0"/>
              </a:spcBef>
              <a:buSzPct val="100000"/>
              <a:defRPr sz="5400"/>
            </a:lvl3pPr>
            <a:lvl4pPr lvl="3" algn="ctr">
              <a:spcBef>
                <a:spcPts val="0"/>
              </a:spcBef>
              <a:buSzPct val="100000"/>
              <a:defRPr sz="5400"/>
            </a:lvl4pPr>
            <a:lvl5pPr lvl="4" algn="ctr">
              <a:spcBef>
                <a:spcPts val="0"/>
              </a:spcBef>
              <a:buSzPct val="100000"/>
              <a:defRPr sz="5400"/>
            </a:lvl5pPr>
            <a:lvl6pPr lvl="5" algn="ctr">
              <a:spcBef>
                <a:spcPts val="0"/>
              </a:spcBef>
              <a:buSzPct val="100000"/>
              <a:defRPr sz="5400"/>
            </a:lvl6pPr>
            <a:lvl7pPr lvl="6" algn="ctr">
              <a:spcBef>
                <a:spcPts val="0"/>
              </a:spcBef>
              <a:buSzPct val="100000"/>
              <a:defRPr sz="5400"/>
            </a:lvl7pPr>
            <a:lvl8pPr lvl="7" algn="ctr">
              <a:spcBef>
                <a:spcPts val="0"/>
              </a:spcBef>
              <a:buSzPct val="100000"/>
              <a:defRPr sz="5400"/>
            </a:lvl8pPr>
            <a:lvl9pPr lvl="8" algn="ctr">
              <a:spcBef>
                <a:spcPts val="0"/>
              </a:spcBef>
              <a:buSzPct val="100000"/>
              <a:defRPr sz="54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ubTitle" idx="1"/>
          </p:nvPr>
        </p:nvSpPr>
        <p:spPr>
          <a:xfrm>
            <a:off x="265500" y="2845222"/>
            <a:ext cx="4045200" cy="1345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matic SC"/>
              <a:buNone/>
              <a:defRPr sz="2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1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Source Code Pro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‹#›</a:t>
            </a:fld>
            <a:endParaRPr lang="en" sz="1000">
              <a:solidFill>
                <a:schemeClr val="accen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image" Target="../media/image1.jpg"/><Relationship Id="rId7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Internet of THings</a:t>
            </a:r>
          </a:p>
        </p:txBody>
      </p:sp>
      <p:sp>
        <p:nvSpPr>
          <p:cNvPr id="57" name="Shape 57"/>
          <p:cNvSpPr txBox="1">
            <a:spLocks noGrp="1"/>
          </p:cNvSpPr>
          <p:nvPr>
            <p:ph type="subTitle" idx="1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By Ankita George, Junjie Feng, Ruotian Zhang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/>
              <a:t> Wangzhe Chen, Yue </a:t>
            </a:r>
            <a:r>
              <a:rPr lang="en" dirty="0" smtClean="0"/>
              <a:t>Yang, Vishal</a:t>
            </a:r>
            <a:endParaRPr lang="e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TEam Members</a:t>
            </a:r>
          </a:p>
        </p:txBody>
      </p:sp>
      <p:pic>
        <p:nvPicPr>
          <p:cNvPr id="63" name="Shape 63" descr="IMG_2819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29199" y="3009274"/>
            <a:ext cx="1941651" cy="145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Shape 64"/>
          <p:cNvPicPr preferRelativeResize="0"/>
          <p:nvPr/>
        </p:nvPicPr>
        <p:blipFill rotWithShape="1">
          <a:blip r:embed="rId4">
            <a:alphaModFix/>
          </a:blip>
          <a:srcRect l="-7069" t="2410" r="7070" b="-2410"/>
          <a:stretch/>
        </p:blipFill>
        <p:spPr>
          <a:xfrm>
            <a:off x="3667313" y="2870493"/>
            <a:ext cx="1479550" cy="1971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Shape 6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30872" y="3044550"/>
            <a:ext cx="1622999" cy="163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Shape 66" descr="IMG_6018.JPG"/>
          <p:cNvPicPr preferRelativeResize="0"/>
          <p:nvPr/>
        </p:nvPicPr>
        <p:blipFill rotWithShape="1">
          <a:blip r:embed="rId6">
            <a:alphaModFix/>
          </a:blip>
          <a:srcRect l="31523" t="16438" r="24874" b="54007"/>
          <a:stretch/>
        </p:blipFill>
        <p:spPr>
          <a:xfrm>
            <a:off x="971924" y="1093849"/>
            <a:ext cx="1681947" cy="1520101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Shape 67"/>
          <p:cNvSpPr txBox="1"/>
          <p:nvPr/>
        </p:nvSpPr>
        <p:spPr>
          <a:xfrm>
            <a:off x="1165350" y="2680250"/>
            <a:ext cx="1592100" cy="25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Ankita George</a:t>
            </a:r>
          </a:p>
        </p:txBody>
      </p:sp>
      <p:sp>
        <p:nvSpPr>
          <p:cNvPr id="68" name="Shape 68"/>
          <p:cNvSpPr txBox="1"/>
          <p:nvPr/>
        </p:nvSpPr>
        <p:spPr>
          <a:xfrm>
            <a:off x="1075350" y="4750432"/>
            <a:ext cx="1682100" cy="242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Wangzhe Chen</a:t>
            </a:r>
          </a:p>
        </p:txBody>
      </p:sp>
      <p:sp>
        <p:nvSpPr>
          <p:cNvPr id="69" name="Shape 69"/>
          <p:cNvSpPr txBox="1"/>
          <p:nvPr/>
        </p:nvSpPr>
        <p:spPr>
          <a:xfrm>
            <a:off x="3922950" y="4728675"/>
            <a:ext cx="1298100" cy="25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Junjie Feng </a:t>
            </a:r>
          </a:p>
        </p:txBody>
      </p:sp>
      <p:sp>
        <p:nvSpPr>
          <p:cNvPr id="70" name="Shape 70"/>
          <p:cNvSpPr txBox="1"/>
          <p:nvPr/>
        </p:nvSpPr>
        <p:spPr>
          <a:xfrm>
            <a:off x="6552225" y="4599675"/>
            <a:ext cx="1559400" cy="25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Yue Yang</a:t>
            </a:r>
          </a:p>
        </p:txBody>
      </p:sp>
      <p:pic>
        <p:nvPicPr>
          <p:cNvPr id="71" name="Shape 7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406683" y="514497"/>
            <a:ext cx="1559400" cy="1971251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Shape 72"/>
          <p:cNvSpPr txBox="1"/>
          <p:nvPr/>
        </p:nvSpPr>
        <p:spPr>
          <a:xfrm>
            <a:off x="6486483" y="2341850"/>
            <a:ext cx="1479600" cy="676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Ruotian Zhang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6022" y="753618"/>
            <a:ext cx="1675028" cy="166306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097070" y="2485748"/>
            <a:ext cx="15537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Vishal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4" name="Shape 104"/>
          <p:cNvSpPr txBox="1">
            <a:spLocks noGrp="1"/>
          </p:cNvSpPr>
          <p:nvPr>
            <p:ph type="subTitle" idx="1"/>
          </p:nvPr>
        </p:nvSpPr>
        <p:spPr>
          <a:xfrm>
            <a:off x="265500" y="2845222"/>
            <a:ext cx="4045200" cy="1345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5" name="Shape 105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514350" lvl="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 smtClean="0"/>
              <a:t>Worked on Aggregation layer, solvers layer and application layer</a:t>
            </a:r>
          </a:p>
          <a:p>
            <a:pPr marL="514350" lvl="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 smtClean="0"/>
              <a:t>Populated real-time sensor data on the console.</a:t>
            </a:r>
            <a:endParaRPr lang="en" dirty="0" smtClean="0"/>
          </a:p>
          <a:p>
            <a:pPr marL="457200" lvl="0" indent="-228600">
              <a:spcBef>
                <a:spcPts val="0"/>
              </a:spcBef>
            </a:pPr>
            <a:endParaRPr lang="en" dirty="0" smtClean="0"/>
          </a:p>
          <a:p>
            <a:pPr marL="457200" lvl="0" indent="-228600">
              <a:spcBef>
                <a:spcPts val="0"/>
              </a:spcBef>
            </a:pPr>
            <a:endParaRPr lang="en" dirty="0"/>
          </a:p>
        </p:txBody>
      </p:sp>
      <p:pic>
        <p:nvPicPr>
          <p:cNvPr id="106" name="Shape 1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458110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Data directly being collected by a receiver in real time.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One particular sensor can be used to sense multiple parameters.</a:t>
            </a:r>
          </a:p>
          <a:p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453934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782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dirty="0" smtClean="0"/>
              <a:t>By clicking on any sensor tag, you can check the historical records of the sensed data.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381"/>
            <a:ext cx="4746171" cy="5150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318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Actuator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280807" y="280306"/>
            <a:ext cx="5143500" cy="4582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132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100" y="123457"/>
            <a:ext cx="4045200" cy="1710300"/>
          </a:xfrm>
        </p:spPr>
        <p:txBody>
          <a:bodyPr/>
          <a:lstStyle/>
          <a:p>
            <a:r>
              <a:rPr lang="en-US" dirty="0" smtClean="0"/>
              <a:t>Challenges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5500" y="1833757"/>
            <a:ext cx="4045200" cy="2356965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 smtClean="0"/>
              <a:t>Using different technologies like Node.js, Ajax and </a:t>
            </a:r>
            <a:r>
              <a:rPr lang="en-US" dirty="0" err="1" smtClean="0"/>
              <a:t>Jquery</a:t>
            </a:r>
            <a:r>
              <a:rPr lang="en-US" dirty="0" smtClean="0"/>
              <a:t>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 smtClean="0"/>
              <a:t>Chairs don’t send signals from all areas in </a:t>
            </a:r>
            <a:r>
              <a:rPr lang="en-US" dirty="0" err="1" smtClean="0"/>
              <a:t>winlab</a:t>
            </a:r>
            <a:r>
              <a:rPr lang="en-US" dirty="0" smtClean="0"/>
              <a:t>.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>
          <a:xfrm>
            <a:off x="4852415" y="555008"/>
            <a:ext cx="3837000" cy="369510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Integrating Google’s </a:t>
            </a:r>
            <a:r>
              <a:rPr lang="en-US" dirty="0" err="1" smtClean="0"/>
              <a:t>GeoLocation</a:t>
            </a:r>
            <a:r>
              <a:rPr lang="en-US" dirty="0" smtClean="0"/>
              <a:t> API with our planned Web application.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Sensitivity of some sensors is low.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823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>
            <a:spLocks noGrp="1"/>
          </p:cNvSpPr>
          <p:nvPr>
            <p:ph type="title"/>
          </p:nvPr>
        </p:nvSpPr>
        <p:spPr>
          <a:xfrm>
            <a:off x="265500" y="155675"/>
            <a:ext cx="4045200" cy="17103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Plan for next week</a:t>
            </a:r>
          </a:p>
        </p:txBody>
      </p:sp>
      <p:sp>
        <p:nvSpPr>
          <p:cNvPr id="125" name="Shape 125"/>
          <p:cNvSpPr txBox="1">
            <a:spLocks noGrp="1"/>
          </p:cNvSpPr>
          <p:nvPr>
            <p:ph type="body" idx="2"/>
          </p:nvPr>
        </p:nvSpPr>
        <p:spPr>
          <a:xfrm>
            <a:off x="4713513" y="155675"/>
            <a:ext cx="4341161" cy="4877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5143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 smtClean="0"/>
              <a:t>Storing </a:t>
            </a:r>
            <a:r>
              <a:rPr lang="en" dirty="0" smtClean="0"/>
              <a:t>the sensor data in a </a:t>
            </a:r>
            <a:r>
              <a:rPr lang="en" dirty="0" smtClean="0"/>
              <a:t>database (mongoDB)</a:t>
            </a:r>
          </a:p>
          <a:p>
            <a:pPr marL="5143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 smtClean="0"/>
              <a:t>Backend of Owl Platform with the focus of incorporating data filtering.</a:t>
            </a:r>
          </a:p>
          <a:p>
            <a:pPr marL="228600" lvl="0" algn="just" rtl="0">
              <a:spcBef>
                <a:spcPts val="0"/>
              </a:spcBef>
            </a:pPr>
            <a:endParaRPr lang="en" dirty="0" smtClean="0"/>
          </a:p>
        </p:txBody>
      </p:sp>
      <p:sp>
        <p:nvSpPr>
          <p:cNvPr id="126" name="Shape 126"/>
          <p:cNvSpPr txBox="1">
            <a:spLocks noGrp="1"/>
          </p:cNvSpPr>
          <p:nvPr>
            <p:ph type="subTitle" idx="1"/>
          </p:nvPr>
        </p:nvSpPr>
        <p:spPr>
          <a:xfrm>
            <a:off x="352585" y="1921775"/>
            <a:ext cx="4045200" cy="1345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 smtClean="0"/>
              <a:t>Deploying Actuators along with the web application</a:t>
            </a:r>
          </a:p>
          <a:p>
            <a:pPr marL="285750" lvl="0" indent="-285750" algn="l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 smtClean="0"/>
              <a:t>Building our own sensors</a:t>
            </a:r>
          </a:p>
          <a:p>
            <a:pPr marL="285750" lvl="0" indent="-285750" algn="l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 smtClean="0"/>
              <a:t>Camera Based web application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each-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284</TotalTime>
  <Words>172</Words>
  <Application>Microsoft Office PowerPoint</Application>
  <PresentationFormat>On-screen Show (16:9)</PresentationFormat>
  <Paragraphs>28</Paragraphs>
  <Slides>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Amatic SC</vt:lpstr>
      <vt:lpstr>Source Code Pro</vt:lpstr>
      <vt:lpstr>Arial</vt:lpstr>
      <vt:lpstr>beach-day</vt:lpstr>
      <vt:lpstr>Internet of THings</vt:lpstr>
      <vt:lpstr>TEam Members</vt:lpstr>
      <vt:lpstr>PowerPoint Presentation</vt:lpstr>
      <vt:lpstr>PowerPoint Presentation</vt:lpstr>
      <vt:lpstr>PowerPoint Presentation</vt:lpstr>
      <vt:lpstr>Actuator</vt:lpstr>
      <vt:lpstr>Challenges</vt:lpstr>
      <vt:lpstr>Plan for next week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Internet of THings</dc:title>
  <dc:creator>Vishalsingh Hajeri</dc:creator>
  <cp:lastModifiedBy>Vishalsingh Hajeri</cp:lastModifiedBy>
  <cp:revision>12</cp:revision>
  <dcterms:modified xsi:type="dcterms:W3CDTF">2016-06-30T16:55:22Z</dcterms:modified>
</cp:coreProperties>
</file>